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CC"/>
    <a:srgbClr val="339966"/>
    <a:srgbClr val="00CC99"/>
    <a:srgbClr val="CC000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26019-575B-4CEE-8219-8CE02559E1CC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00B4A-E1B8-42CD-810A-32EFA7D72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16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00B4A-E1B8-42CD-810A-32EFA7D7245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2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19822" y="188640"/>
            <a:ext cx="8228641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„Start des Projekts Soziale Stadt“ </a:t>
            </a:r>
          </a:p>
          <a:p>
            <a:pPr algn="ctr"/>
            <a:r>
              <a:rPr lang="de-DE" sz="2400" dirty="0" smtClean="0"/>
              <a:t>Wetzlar-</a:t>
            </a:r>
            <a:r>
              <a:rPr lang="de-DE" sz="2400" dirty="0" err="1" smtClean="0"/>
              <a:t>Dalheim</a:t>
            </a:r>
            <a:r>
              <a:rPr lang="de-DE" sz="2400" dirty="0" smtClean="0"/>
              <a:t> / </a:t>
            </a:r>
            <a:r>
              <a:rPr lang="de-DE" sz="2400" dirty="0" err="1" smtClean="0"/>
              <a:t>Altenberer</a:t>
            </a:r>
            <a:r>
              <a:rPr lang="de-DE" sz="2400" dirty="0" smtClean="0"/>
              <a:t> Straße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03174" y="1168876"/>
            <a:ext cx="2232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100" b="1" i="1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de-DE" sz="1100" dirty="0" smtClean="0"/>
              <a:t>Nach dem Beschluss der Stadtverordnetenversammlung vom 17.12.2014 – Einreichung des Projektantrages für das Förderprogramm „Soziale Stadt“</a:t>
            </a:r>
          </a:p>
        </p:txBody>
      </p:sp>
      <p:sp>
        <p:nvSpPr>
          <p:cNvPr id="11" name="Rechteck 10"/>
          <p:cNvSpPr/>
          <p:nvPr/>
        </p:nvSpPr>
        <p:spPr>
          <a:xfrm>
            <a:off x="3657634" y="1326827"/>
            <a:ext cx="27363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de-DE" sz="1100" dirty="0" smtClean="0">
                <a:cs typeface="Times New Roman" panose="02020603050405020304" pitchFamily="18" charset="0"/>
              </a:rPr>
              <a:t>Quartiersbegehung </a:t>
            </a:r>
            <a:r>
              <a:rPr lang="de-DE" sz="1100" dirty="0">
                <a:cs typeface="Times New Roman" panose="02020603050405020304" pitchFamily="18" charset="0"/>
              </a:rPr>
              <a:t>im März </a:t>
            </a:r>
            <a:r>
              <a:rPr lang="de-DE" sz="1100" dirty="0" smtClean="0">
                <a:cs typeface="Times New Roman" panose="02020603050405020304" pitchFamily="18" charset="0"/>
              </a:rPr>
              <a:t>2015 mit Vertretern des Ministeriums</a:t>
            </a:r>
          </a:p>
          <a:p>
            <a:pPr marL="171450" indent="-171450">
              <a:buFontTx/>
              <a:buChar char="-"/>
            </a:pPr>
            <a:r>
              <a:rPr lang="de-DE" sz="1100" dirty="0"/>
              <a:t>Antrag auf berufliche Integration von Langzeitarbeitslosen – Zielgruppe: „Alleinerziehende und </a:t>
            </a:r>
            <a:r>
              <a:rPr lang="de-DE" sz="1100" dirty="0" err="1"/>
              <a:t>WiedereinsteigerInnen</a:t>
            </a:r>
            <a:r>
              <a:rPr lang="de-DE" sz="1100" dirty="0"/>
              <a:t>“  (</a:t>
            </a:r>
            <a:r>
              <a:rPr lang="de-DE" sz="1100" dirty="0" err="1"/>
              <a:t>BiWAQ</a:t>
            </a:r>
            <a:r>
              <a:rPr lang="de-DE" sz="1100" dirty="0"/>
              <a:t>-Projekt) mit Ausrichtung/Fokus auf künftiges Projektgebiet „Soziale Stadt Wetzlar-</a:t>
            </a:r>
            <a:r>
              <a:rPr lang="de-DE" sz="1100" dirty="0" err="1"/>
              <a:t>Dalheim</a:t>
            </a:r>
            <a:r>
              <a:rPr lang="de-DE" sz="1100" dirty="0" smtClean="0"/>
              <a:t>“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latin typeface="+mj-lt"/>
                <a:cs typeface="Times New Roman" panose="02020603050405020304" pitchFamily="18" charset="0"/>
              </a:rPr>
              <a:t>Aufnahme in das Programm Soziale Stadt und </a:t>
            </a:r>
            <a:r>
              <a:rPr lang="de-DE" sz="1100" dirty="0" err="1" smtClean="0">
                <a:latin typeface="+mj-lt"/>
                <a:cs typeface="Times New Roman" panose="02020603050405020304" pitchFamily="18" charset="0"/>
              </a:rPr>
              <a:t>Bescheidübergabe</a:t>
            </a:r>
            <a:r>
              <a:rPr lang="de-DE" sz="1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de-DE" sz="1100" dirty="0">
                <a:latin typeface="+mj-lt"/>
                <a:cs typeface="Times New Roman" panose="02020603050405020304" pitchFamily="18" charset="0"/>
              </a:rPr>
              <a:t>durch das Staatsministerium hat stattgefunden</a:t>
            </a:r>
          </a:p>
          <a:p>
            <a:pPr marL="171450" indent="-171450">
              <a:buFontTx/>
              <a:buChar char="-"/>
            </a:pPr>
            <a:endParaRPr lang="de-DE" sz="11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endParaRPr lang="de-DE" sz="11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 flipV="1">
            <a:off x="3503745" y="1844824"/>
            <a:ext cx="0" cy="153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6719426" y="1268760"/>
            <a:ext cx="217305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de-DE" sz="1100" dirty="0" smtClean="0"/>
              <a:t>Auftragserteilung Quartiersmanagement und Erarbeitung des städtebaulichen Rahmenplans als integriertes Handlungskonzept (</a:t>
            </a:r>
            <a:r>
              <a:rPr lang="de-DE" sz="1100" dirty="0" err="1" smtClean="0"/>
              <a:t>iHk</a:t>
            </a:r>
            <a:r>
              <a:rPr lang="de-DE" sz="1100" dirty="0" smtClean="0"/>
              <a:t>) durch Planungsbüro</a:t>
            </a:r>
          </a:p>
          <a:p>
            <a:pPr marL="171450" indent="-171450">
              <a:buFontTx/>
              <a:buChar char="-"/>
            </a:pPr>
            <a:endParaRPr lang="de-DE" sz="1100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6200000">
            <a:off x="574811" y="1376027"/>
            <a:ext cx="629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smtClean="0"/>
              <a:t>2014</a:t>
            </a:r>
            <a:endParaRPr lang="de-DE" sz="1400" b="1" i="1" dirty="0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3215713" y="140290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smtClean="0"/>
              <a:t>2015</a:t>
            </a:r>
            <a:endParaRPr lang="de-DE" sz="1400" b="1" i="1" dirty="0"/>
          </a:p>
        </p:txBody>
      </p:sp>
      <p:sp>
        <p:nvSpPr>
          <p:cNvPr id="12" name="Textfeld 11"/>
          <p:cNvSpPr txBox="1"/>
          <p:nvPr/>
        </p:nvSpPr>
        <p:spPr>
          <a:xfrm rot="16200000">
            <a:off x="6303384" y="1415968"/>
            <a:ext cx="549933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smtClean="0"/>
              <a:t>2016</a:t>
            </a:r>
            <a:endParaRPr lang="de-DE" sz="1400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1039655" y="3847107"/>
            <a:ext cx="338437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de-DE" sz="1100" dirty="0" smtClean="0"/>
              <a:t>Expertenworkshops und Stadtteilbegehungen „Tag des Stadtteils“</a:t>
            </a:r>
          </a:p>
          <a:p>
            <a:pPr marL="171450" indent="-171450">
              <a:buFontTx/>
              <a:buChar char="-"/>
            </a:pPr>
            <a:r>
              <a:rPr lang="de-DE" sz="1100" dirty="0" smtClean="0"/>
              <a:t>April: Präsentation Entwurf Rahmenplan und Wahl des Stadtteilbeirats</a:t>
            </a:r>
          </a:p>
          <a:p>
            <a:pPr marL="171450" indent="-171450">
              <a:buFontTx/>
              <a:buChar char="-"/>
            </a:pPr>
            <a:r>
              <a:rPr lang="de-DE" sz="1100" dirty="0" smtClean="0"/>
              <a:t>August: Spielfest</a:t>
            </a:r>
          </a:p>
          <a:p>
            <a:pPr marL="171450" indent="-171450">
              <a:buFontTx/>
              <a:buChar char="-"/>
            </a:pPr>
            <a:r>
              <a:rPr lang="de-DE" sz="1100" dirty="0" smtClean="0"/>
              <a:t>1. Stadtteilbeiratssitzung im November</a:t>
            </a:r>
          </a:p>
          <a:p>
            <a:pPr marL="171450" indent="-171450">
              <a:buFontTx/>
              <a:buChar char="-"/>
            </a:pPr>
            <a:r>
              <a:rPr lang="de-DE" sz="1100" dirty="0" smtClean="0"/>
              <a:t>Vorstellung des Buchprojektes „Wir sind hier daheim“ von Quartiersmanagerin Frau Reuter-Becker, in dem Menschen über ihr Ankommen und Wohnen in </a:t>
            </a:r>
            <a:r>
              <a:rPr lang="de-DE" sz="1100" dirty="0" err="1" smtClean="0"/>
              <a:t>Dalheim</a:t>
            </a:r>
            <a:r>
              <a:rPr lang="de-DE" sz="1100" dirty="0" smtClean="0"/>
              <a:t> berichten</a:t>
            </a:r>
          </a:p>
          <a:p>
            <a:pPr marL="171450" indent="-171450">
              <a:buFontTx/>
              <a:buChar char="-"/>
            </a:pPr>
            <a:r>
              <a:rPr lang="de-DE" sz="1100" dirty="0" smtClean="0"/>
              <a:t>Beschluss des Rahmenplans in der Stadtverordnetenversammlung</a:t>
            </a:r>
          </a:p>
          <a:p>
            <a:pPr marL="171450" indent="-171450">
              <a:buFontTx/>
              <a:buChar char="-"/>
            </a:pPr>
            <a:r>
              <a:rPr lang="de-DE" sz="1100" dirty="0" smtClean="0"/>
              <a:t>Die Planung für das zukünftige Kinder- und Familienzentrum wird </a:t>
            </a:r>
            <a:r>
              <a:rPr lang="de-DE" sz="1100" dirty="0" smtClean="0"/>
              <a:t>ausgeschrieben</a:t>
            </a:r>
          </a:p>
          <a:p>
            <a:pPr marL="171450" indent="-171450">
              <a:buFontTx/>
              <a:buChar char="-"/>
            </a:pPr>
            <a:r>
              <a:rPr lang="de-DE" sz="1100" dirty="0" smtClean="0"/>
              <a:t>1. Sitzung Stadtteilbeirat am 20.11.2017</a:t>
            </a:r>
            <a:endParaRPr lang="de-DE" sz="1100" dirty="0"/>
          </a:p>
        </p:txBody>
      </p:sp>
      <p:sp>
        <p:nvSpPr>
          <p:cNvPr id="3" name="Textfeld 2"/>
          <p:cNvSpPr txBox="1"/>
          <p:nvPr/>
        </p:nvSpPr>
        <p:spPr>
          <a:xfrm rot="16200000">
            <a:off x="596751" y="3918247"/>
            <a:ext cx="585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smtClean="0"/>
              <a:t>2017</a:t>
            </a:r>
            <a:endParaRPr lang="de-DE" sz="1400" b="1" i="1" dirty="0"/>
          </a:p>
        </p:txBody>
      </p:sp>
      <p:sp>
        <p:nvSpPr>
          <p:cNvPr id="14" name="Textfeld 13"/>
          <p:cNvSpPr txBox="1"/>
          <p:nvPr/>
        </p:nvSpPr>
        <p:spPr>
          <a:xfrm>
            <a:off x="4735762" y="3854658"/>
            <a:ext cx="300459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/>
              <a:t>Veröffentlichung des Rahmenplans als Integriertes Stadtentwicklungskonzept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/>
              <a:t>Geplant im April: Begehung </a:t>
            </a:r>
            <a:r>
              <a:rPr lang="de-DE" sz="1100" dirty="0" err="1" smtClean="0"/>
              <a:t>Lampertsgraben</a:t>
            </a:r>
            <a:r>
              <a:rPr lang="de-DE" sz="1100" dirty="0" smtClean="0"/>
              <a:t> (wegen der Parksituation) mit dem Bauordnungsamt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/>
              <a:t>Geplant im April: Beteiligungsaktionen zu Spiel- und </a:t>
            </a:r>
            <a:r>
              <a:rPr lang="de-DE" sz="1100" dirty="0" smtClean="0"/>
              <a:t>Freiflächen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/>
              <a:t>2. Sitzung Stadtteilbeirat am 03.07.2018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/>
              <a:t>3. Sitzung Stadtteilbeirat am 23.08.2018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/>
              <a:t>Bau von barrierefreien Wohneinheiten durch Aufstockungen und Einbau von Liften in den Bestand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endParaRPr lang="de-DE" sz="1100" dirty="0"/>
          </a:p>
        </p:txBody>
      </p:sp>
      <p:sp>
        <p:nvSpPr>
          <p:cNvPr id="15" name="Textfeld 14"/>
          <p:cNvSpPr txBox="1"/>
          <p:nvPr/>
        </p:nvSpPr>
        <p:spPr>
          <a:xfrm rot="16200000">
            <a:off x="4288904" y="3918246"/>
            <a:ext cx="585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smtClean="0"/>
              <a:t>2018</a:t>
            </a:r>
            <a:endParaRPr lang="de-DE" sz="1400" b="1" i="1" dirty="0"/>
          </a:p>
        </p:txBody>
      </p:sp>
      <p:cxnSp>
        <p:nvCxnSpPr>
          <p:cNvPr id="32" name="Gerade Verbindung 31"/>
          <p:cNvCxnSpPr/>
          <p:nvPr/>
        </p:nvCxnSpPr>
        <p:spPr>
          <a:xfrm flipV="1">
            <a:off x="884809" y="1844824"/>
            <a:ext cx="0" cy="153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6578350" y="1844824"/>
            <a:ext cx="0" cy="1530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899592" y="4379686"/>
            <a:ext cx="0" cy="2001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4581873" y="4379685"/>
            <a:ext cx="0" cy="18576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Grafik 3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21288"/>
            <a:ext cx="864096" cy="44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93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 rot="16200000">
            <a:off x="449144" y="577147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i="1" dirty="0" smtClean="0"/>
              <a:t>2018</a:t>
            </a:r>
            <a:endParaRPr lang="de-DE" sz="1400" b="1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1039653" y="275326"/>
            <a:ext cx="288032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100" b="1" i="1" dirty="0" smtClean="0">
              <a:solidFill>
                <a:schemeClr val="bg1"/>
              </a:solidFill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Fortführung der Gesprächsreihe “Tür an Tür und doch fremd“ zu unterschiedlichen Themen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Neues Projekt „gemeinsam     russisch Essen entstand aus Initiative der Teilnehmer der Gesprächsreihe. Es wurde zusammen gekocht und gegessen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Erste Beteiligungsaktionen zur Neugestaltung und Erweiterung der Spielplätze fanden statt: Spielplatz in der </a:t>
            </a:r>
            <a:r>
              <a:rPr lang="de-DE" sz="1100" dirty="0" err="1" smtClean="0"/>
              <a:t>Karlstaße</a:t>
            </a:r>
            <a:r>
              <a:rPr lang="de-DE" sz="1100" dirty="0" smtClean="0"/>
              <a:t> im Rahmen eines Feierabendfestes in der Kita </a:t>
            </a:r>
            <a:r>
              <a:rPr lang="de-DE" sz="1100" dirty="0" err="1" smtClean="0"/>
              <a:t>Bredowsiedlung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Spielplatz am Schwalbengraben und die Gestaltung eines Multifunktionsfeldes an der </a:t>
            </a:r>
            <a:r>
              <a:rPr lang="de-DE" sz="1100" dirty="0" err="1" smtClean="0"/>
              <a:t>Eichendorffschule</a:t>
            </a:r>
            <a:r>
              <a:rPr lang="de-DE" sz="1100" dirty="0" smtClean="0"/>
              <a:t> im Rahmen des Sponsorenlaufs und Spielfestes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10 Jahre Mehrgenerationenhaus und Einweihung der „Schladming-Anlage“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Ende des „BIWAQ“-Projektes (Laufzeit: 4 Jahre) im MGH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Entwicklung eines </a:t>
            </a:r>
            <a:r>
              <a:rPr lang="de-DE" sz="1100" dirty="0" err="1" smtClean="0"/>
              <a:t>gemeisamen</a:t>
            </a:r>
            <a:r>
              <a:rPr lang="de-DE" sz="1100" dirty="0" smtClean="0"/>
              <a:t> Logos, Ortsbegehung mit Werteworkshop</a:t>
            </a:r>
          </a:p>
          <a:p>
            <a:endParaRPr lang="de-DE" sz="1100" dirty="0" smtClean="0">
              <a:solidFill>
                <a:schemeClr val="bg1"/>
              </a:solidFill>
            </a:endParaRPr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724219" y="1057408"/>
            <a:ext cx="0" cy="3379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 rot="16200000">
            <a:off x="4409583" y="577147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i="1" dirty="0" smtClean="0"/>
              <a:t>2019</a:t>
            </a:r>
            <a:endParaRPr lang="de-DE" sz="1400" b="1" i="1" dirty="0"/>
          </a:p>
        </p:txBody>
      </p:sp>
      <p:sp>
        <p:nvSpPr>
          <p:cNvPr id="9" name="Rechteck 8"/>
          <p:cNvSpPr/>
          <p:nvPr/>
        </p:nvSpPr>
        <p:spPr>
          <a:xfrm rot="16200000">
            <a:off x="4409583" y="4244883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i="1" dirty="0" smtClean="0"/>
              <a:t>2020</a:t>
            </a:r>
            <a:endParaRPr lang="de-DE" sz="1400" b="1" i="1" dirty="0"/>
          </a:p>
        </p:txBody>
      </p:sp>
      <p:sp>
        <p:nvSpPr>
          <p:cNvPr id="10" name="Textfeld 9"/>
          <p:cNvSpPr txBox="1"/>
          <p:nvPr/>
        </p:nvSpPr>
        <p:spPr>
          <a:xfrm>
            <a:off x="5004048" y="271969"/>
            <a:ext cx="33123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100" dirty="0"/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/>
              <a:t>5. Stadtteilbeiratssitzung am 24.01.2019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Umzug </a:t>
            </a:r>
            <a:r>
              <a:rPr lang="de-DE" sz="1100" dirty="0"/>
              <a:t>in die neuen Räumlichkeiten und Einrichtung des </a:t>
            </a:r>
            <a:r>
              <a:rPr lang="de-DE" sz="1100" dirty="0" smtClean="0"/>
              <a:t>Büros</a:t>
            </a:r>
            <a:r>
              <a:rPr lang="de-DE" sz="1100" dirty="0"/>
              <a:t> </a:t>
            </a:r>
            <a:r>
              <a:rPr lang="de-DE" sz="1100" dirty="0" smtClean="0"/>
              <a:t>des Quartiersmanagements</a:t>
            </a:r>
            <a:endParaRPr lang="de-DE" sz="1100" dirty="0"/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Begehung </a:t>
            </a:r>
            <a:r>
              <a:rPr lang="de-DE" sz="1100" dirty="0"/>
              <a:t>zum Thema „Barrierefreiheit in </a:t>
            </a:r>
            <a:r>
              <a:rPr lang="de-DE" sz="1100" dirty="0" err="1"/>
              <a:t>Dalheim</a:t>
            </a:r>
            <a:r>
              <a:rPr lang="de-DE" sz="1100" dirty="0" smtClean="0"/>
              <a:t>“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Erneuerung des Belags des Basketballfeldes und die Schaffung eines Boule-Platzes </a:t>
            </a:r>
            <a:endParaRPr lang="de-DE" sz="1100" dirty="0"/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Markus </a:t>
            </a:r>
            <a:r>
              <a:rPr lang="de-DE" sz="1100" dirty="0"/>
              <a:t>Hirth und Studenten der Uni Kassel </a:t>
            </a:r>
            <a:r>
              <a:rPr lang="de-DE" sz="1100" dirty="0" smtClean="0"/>
              <a:t>besuchen </a:t>
            </a:r>
            <a:r>
              <a:rPr lang="de-DE" sz="1100" dirty="0" err="1" smtClean="0"/>
              <a:t>Dalheim</a:t>
            </a:r>
            <a:r>
              <a:rPr lang="de-DE" sz="1100" dirty="0" smtClean="0"/>
              <a:t> im Mai 2019</a:t>
            </a:r>
            <a:endParaRPr lang="de-DE" sz="1100" dirty="0"/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„Das </a:t>
            </a:r>
            <a:r>
              <a:rPr lang="de-DE" sz="1100" dirty="0"/>
              <a:t>Fest der Nachbarn“ 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6. Stadtteilbeiratssitzung am 19.08.2019</a:t>
            </a:r>
            <a:endParaRPr lang="de-DE" sz="1100" dirty="0" smtClean="0"/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Mittagessens-Angebot für Senior/innen aus dem Stadtteil, jeden 2. Mittwoch im Monat</a:t>
            </a:r>
            <a:endParaRPr lang="de-DE" sz="1100" dirty="0"/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Adventsfeier </a:t>
            </a:r>
            <a:r>
              <a:rPr lang="de-DE" sz="1100" dirty="0"/>
              <a:t>in </a:t>
            </a:r>
            <a:r>
              <a:rPr lang="de-DE" sz="1100" dirty="0" err="1"/>
              <a:t>Dalheim</a:t>
            </a:r>
            <a:r>
              <a:rPr lang="de-DE" sz="1100" dirty="0"/>
              <a:t> zusammen mit dem MGH </a:t>
            </a:r>
            <a:endParaRPr lang="de-DE" sz="1100" dirty="0" smtClean="0"/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Beteiligungsaktion Spielplatz Berliner Ring &amp; Neu-</a:t>
            </a:r>
            <a:r>
              <a:rPr lang="de-DE" sz="1100" dirty="0" err="1" smtClean="0"/>
              <a:t>Kölln</a:t>
            </a:r>
            <a:r>
              <a:rPr lang="de-DE" sz="1100" dirty="0" smtClean="0"/>
              <a:t>-Anlage im Rahmen eines Spielfestes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Beteiligungsaktion zur Sichtung der Wegeverbindungen und Sitzgelegenheiten im Stadtteil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1100" dirty="0" smtClean="0"/>
              <a:t>Geplanter Baubeginn </a:t>
            </a:r>
            <a:r>
              <a:rPr lang="de-DE" sz="1100" dirty="0" smtClean="0"/>
              <a:t>Kinder- und Familienzentrum</a:t>
            </a:r>
            <a:endParaRPr lang="de-DE" sz="1100" dirty="0"/>
          </a:p>
        </p:txBody>
      </p:sp>
      <p:sp>
        <p:nvSpPr>
          <p:cNvPr id="11" name="Textfeld 10"/>
          <p:cNvSpPr txBox="1"/>
          <p:nvPr/>
        </p:nvSpPr>
        <p:spPr>
          <a:xfrm>
            <a:off x="5004048" y="3942180"/>
            <a:ext cx="331236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100" b="1" i="1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de-DE" sz="1100" dirty="0" smtClean="0"/>
              <a:t>Viele Angebote liegen aufgrund der Corona-Krise, die Ende Februar ihren Anfang nimmt, still. Veranstaltungen in öffentlichen Gebäuden dürfen nicht stattfinden. Das Quartiersmanagement organisiert in Zusammenarbeit mit dem MHG und Herrn Herrmann, Edeka-Markt und Mitglied des Stadtteilbeirats einen Einkaufsservice, insbesondere für ältere Anwohner/innen, der sehr gut angenommen wird</a:t>
            </a:r>
            <a:r>
              <a:rPr lang="de-DE" sz="110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de-DE" sz="1100" dirty="0" smtClean="0"/>
              <a:t>Vorstellung Planung Spielplatz „Berliner Ring“</a:t>
            </a:r>
          </a:p>
          <a:p>
            <a:pPr marL="171450" indent="-171450">
              <a:buFontTx/>
              <a:buChar char="-"/>
            </a:pPr>
            <a:endParaRPr lang="de-DE" sz="1100" dirty="0" smtClean="0"/>
          </a:p>
          <a:p>
            <a:r>
              <a:rPr lang="de-DE" sz="1100" dirty="0">
                <a:solidFill>
                  <a:schemeClr val="bg1"/>
                </a:solidFill>
              </a:rPr>
              <a:t>	</a:t>
            </a:r>
            <a:endParaRPr lang="de-DE" sz="1100" dirty="0" smtClean="0">
              <a:solidFill>
                <a:schemeClr val="bg1"/>
              </a:solidFill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flipV="1">
            <a:off x="4697482" y="1052736"/>
            <a:ext cx="0" cy="2515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V="1">
            <a:off x="4697482" y="4725144"/>
            <a:ext cx="0" cy="1292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3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Bildschirmpräsentation (4:3)</PresentationFormat>
  <Paragraphs>56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Knetsch, Lukas Benedikt</dc:creator>
  <cp:lastModifiedBy>Schäfer, Tanja</cp:lastModifiedBy>
  <cp:revision>45</cp:revision>
  <cp:lastPrinted>2020-04-20T14:07:17Z</cp:lastPrinted>
  <dcterms:created xsi:type="dcterms:W3CDTF">2016-02-19T07:52:17Z</dcterms:created>
  <dcterms:modified xsi:type="dcterms:W3CDTF">2020-05-07T13:35:53Z</dcterms:modified>
</cp:coreProperties>
</file>