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11663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„Soziale Stadt“ Wetzlar-</a:t>
            </a:r>
            <a:r>
              <a:rPr lang="de-DE" dirty="0" err="1" smtClean="0"/>
              <a:t>Silhöfer</a:t>
            </a:r>
            <a:r>
              <a:rPr lang="de-DE" dirty="0" smtClean="0"/>
              <a:t> Aue/Westend</a:t>
            </a:r>
          </a:p>
          <a:p>
            <a:pPr algn="ctr"/>
            <a:r>
              <a:rPr lang="de-DE" i="1" dirty="0" smtClean="0"/>
              <a:t>Timeline</a:t>
            </a:r>
            <a:endParaRPr lang="de-DE" i="1" dirty="0"/>
          </a:p>
        </p:txBody>
      </p:sp>
      <p:pic>
        <p:nvPicPr>
          <p:cNvPr id="5" name="Picture 2" descr="Logo der Stadt Wetzl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4699"/>
            <a:ext cx="1296144" cy="6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611560" y="3388350"/>
            <a:ext cx="8352928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-36512" y="3202353"/>
            <a:ext cx="69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endParaRPr lang="de-DE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827584" y="1628800"/>
            <a:ext cx="0" cy="1584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847056" y="1445306"/>
            <a:ext cx="2448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1999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AG „Handlungsbedarf im Quartier“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Interessensbekundung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Gründung Stadtbezirkskonferenz als offenes Bürgerforum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Quartiersbesichtigungen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Grundsatzbeschluss der Stadtverordnetenversammlung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Aufnahme ins Programm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1187624" y="3573016"/>
            <a:ext cx="0" cy="30963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187624" y="3789040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2000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 Planungsbüro erhält Auftrag für die Erstellung eines Rahmenplanes, eines Stadtentwicklungskonzeptes und zur Verfahrensbegleitung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Einzug des Stadtteilbüros in das Gebäude B40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Kauf des Kasernengebäudes B40 zur Nutzung als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Zustimmung des Magistrats zum Beitritt zur Arbeitsgemeinschaft Hessische Gemeinschaftsinitiative Soziale Stadt (</a:t>
            </a:r>
            <a:r>
              <a:rPr lang="de-DE" sz="1100" dirty="0" err="1" smtClean="0">
                <a:solidFill>
                  <a:schemeClr val="bg1"/>
                </a:solidFill>
              </a:rPr>
              <a:t>ArgeHEGISS</a:t>
            </a:r>
            <a:r>
              <a:rPr lang="de-DE" sz="1100" dirty="0" smtClean="0">
                <a:solidFill>
                  <a:schemeClr val="bg1"/>
                </a:solidFill>
              </a:rPr>
              <a:t>)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>
          <a:xfrm flipV="1">
            <a:off x="3347864" y="762963"/>
            <a:ext cx="0" cy="24500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347864" y="548680"/>
            <a:ext cx="17281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2001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Magistratsbeschluss zur Bildung eines Stadtteilbeirates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Planungswerkstatt mit </a:t>
            </a:r>
            <a:r>
              <a:rPr lang="de-DE" sz="1100" dirty="0" err="1" smtClean="0">
                <a:solidFill>
                  <a:schemeClr val="bg1"/>
                </a:solidFill>
              </a:rPr>
              <a:t>BürgerInnen</a:t>
            </a:r>
            <a:r>
              <a:rPr lang="de-DE" sz="1100" dirty="0" smtClean="0">
                <a:solidFill>
                  <a:schemeClr val="bg1"/>
                </a:solidFill>
              </a:rPr>
              <a:t> im Westend zur Rahmenplanung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Zustimmung des Magistrats zur Interessensbekundung EU-Förderprogramm EQUAL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Erste Sitzung des Stadtteilbeirates </a:t>
            </a:r>
            <a:r>
              <a:rPr lang="de-DE" sz="1100" dirty="0" err="1" smtClean="0">
                <a:solidFill>
                  <a:schemeClr val="bg1"/>
                </a:solidFill>
              </a:rPr>
              <a:t>Silhöfer</a:t>
            </a:r>
            <a:r>
              <a:rPr lang="de-DE" sz="1100" dirty="0" smtClean="0">
                <a:solidFill>
                  <a:schemeClr val="bg1"/>
                </a:solidFill>
              </a:rPr>
              <a:t> Aue/Westend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25" name="Gerade Verbindung 24"/>
          <p:cNvCxnSpPr/>
          <p:nvPr/>
        </p:nvCxnSpPr>
        <p:spPr>
          <a:xfrm flipV="1">
            <a:off x="3851920" y="3573016"/>
            <a:ext cx="0" cy="17856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851920" y="3804136"/>
            <a:ext cx="16561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2002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Vertreterwahl der Gewerbetreibenden für den Stadtteilbeirat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Aufnahme ins Förderprogramm </a:t>
            </a:r>
            <a:r>
              <a:rPr lang="de-DE" sz="1100" dirty="0" err="1" smtClean="0">
                <a:solidFill>
                  <a:schemeClr val="bg1"/>
                </a:solidFill>
              </a:rPr>
              <a:t>KuQ</a:t>
            </a:r>
            <a:r>
              <a:rPr lang="de-DE" sz="1100" dirty="0" smtClean="0">
                <a:solidFill>
                  <a:schemeClr val="bg1"/>
                </a:solidFill>
              </a:rPr>
              <a:t> (Kompetenz und Qualifikation für junge Menschen )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 flipV="1">
            <a:off x="5220072" y="1628800"/>
            <a:ext cx="0" cy="1584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5220072" y="1381125"/>
            <a:ext cx="216024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2003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Vorstellung Rahmenplan und des Bebauungsplanes </a:t>
            </a:r>
            <a:r>
              <a:rPr lang="de-DE" sz="1100" dirty="0" err="1" smtClean="0">
                <a:solidFill>
                  <a:schemeClr val="bg1"/>
                </a:solidFill>
              </a:rPr>
              <a:t>Silhöfer</a:t>
            </a:r>
            <a:r>
              <a:rPr lang="de-DE" sz="1100" dirty="0" smtClean="0">
                <a:solidFill>
                  <a:schemeClr val="bg1"/>
                </a:solidFill>
              </a:rPr>
              <a:t> Aue/Westend in der sechsten Stadtteilbeiratssitzung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Beschlussfassung Rahmenplan in der Stadtverordnetenversammlung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40" name="Gerade Verbindung 39"/>
          <p:cNvCxnSpPr/>
          <p:nvPr/>
        </p:nvCxnSpPr>
        <p:spPr>
          <a:xfrm flipV="1">
            <a:off x="5652120" y="3573016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5652120" y="5013176"/>
            <a:ext cx="19442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2004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Start der Buslinie 10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des 1. Bauabschnittes (Geb. B 41)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Eröffnung der Freizeithalle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42" name="Gerade Verbindung 41"/>
          <p:cNvCxnSpPr/>
          <p:nvPr/>
        </p:nvCxnSpPr>
        <p:spPr>
          <a:xfrm flipV="1">
            <a:off x="7452320" y="1556792"/>
            <a:ext cx="0" cy="16561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7452320" y="1266145"/>
            <a:ext cx="12961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2005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 des Nachbarschafts-zentrum B40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24328" y="3613373"/>
            <a:ext cx="15121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2006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Gründung des Fördervereins „Nachbarn im Westend“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Spiel- und Sportflächen (Multifunktionsfeld/Bolzplatz)</a:t>
            </a: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7524328" y="3573016"/>
            <a:ext cx="0" cy="154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5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>
          <a:xfrm>
            <a:off x="166378" y="3379058"/>
            <a:ext cx="8006022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8104770" y="3140968"/>
            <a:ext cx="8952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de-DE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de-DE" sz="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(Verstetigung)</a:t>
            </a:r>
            <a:endParaRPr lang="de-DE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1520" y="11663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„Soziale Stadt“ Wetzlar-</a:t>
            </a:r>
            <a:r>
              <a:rPr lang="de-DE" dirty="0" err="1" smtClean="0"/>
              <a:t>Silhöfer</a:t>
            </a:r>
            <a:r>
              <a:rPr lang="de-DE" dirty="0" smtClean="0"/>
              <a:t> Aue/Westend</a:t>
            </a:r>
          </a:p>
          <a:p>
            <a:pPr algn="ctr"/>
            <a:r>
              <a:rPr lang="de-DE" i="1" dirty="0" smtClean="0"/>
              <a:t>Timeline</a:t>
            </a:r>
            <a:endParaRPr lang="de-DE" i="1" dirty="0"/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467544" y="1196752"/>
            <a:ext cx="0" cy="20162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67544" y="912565"/>
            <a:ext cx="2349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2007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Führungswechsel im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Vertreterwahl Gewerbetreibende für den Stadtteilbeirat Westend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18. + 19. Stadtteilbeiratssitzung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Sommerfest und Einweihung Spielplatz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Projektstart „XENOS“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Umbau Freizeithalle Westend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Bebauung Baufeld Nord-Ost und Erschließung Baufeld Nord-West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683568" y="3573016"/>
            <a:ext cx="0" cy="12455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3568" y="4146465"/>
            <a:ext cx="189041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2008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HEGISS-Arbeitstreffen 10 Jahre „Soziale Stadt“, Nachhaltigkeitserklärung</a:t>
            </a:r>
            <a:endParaRPr lang="de-DE" sz="1100" b="1" i="1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>
          <a:xfrm flipV="1">
            <a:off x="2771800" y="2276872"/>
            <a:ext cx="0" cy="9169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771800" y="2130241"/>
            <a:ext cx="158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2009</a:t>
            </a:r>
            <a:endParaRPr lang="de-DE" sz="11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WWG eröffnet „Stadtteilbüro im Winkel 2“</a:t>
            </a:r>
          </a:p>
          <a:p>
            <a:pPr marL="171450" indent="-171450">
              <a:buFontTx/>
              <a:buChar char="-"/>
            </a:pPr>
            <a:endParaRPr lang="de-DE" sz="1100" b="1" i="1" dirty="0" smtClean="0">
              <a:solidFill>
                <a:schemeClr val="bg1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 flipV="1">
            <a:off x="2915816" y="3573017"/>
            <a:ext cx="0" cy="24931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4283968" y="1484784"/>
            <a:ext cx="0" cy="17281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283968" y="1305342"/>
            <a:ext cx="20882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2012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Verstetigungsworkshop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Pressetermin zur Fertigstellung des Straßenausbaus „</a:t>
            </a:r>
            <a:r>
              <a:rPr lang="de-DE" sz="1100" dirty="0" err="1" smtClean="0">
                <a:solidFill>
                  <a:schemeClr val="bg1"/>
                </a:solidFill>
              </a:rPr>
              <a:t>Phillipp</a:t>
            </a:r>
            <a:r>
              <a:rPr lang="de-DE" sz="1100" dirty="0" smtClean="0">
                <a:solidFill>
                  <a:schemeClr val="bg1"/>
                </a:solidFill>
              </a:rPr>
              <a:t>-von-</a:t>
            </a:r>
            <a:r>
              <a:rPr lang="de-DE" sz="1100" dirty="0" err="1" smtClean="0">
                <a:solidFill>
                  <a:schemeClr val="bg1"/>
                </a:solidFill>
              </a:rPr>
              <a:t>Bostel</a:t>
            </a:r>
            <a:r>
              <a:rPr lang="de-DE" sz="1100" dirty="0" smtClean="0">
                <a:solidFill>
                  <a:schemeClr val="bg1"/>
                </a:solidFill>
              </a:rPr>
              <a:t>-Weg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Einrichtung einer 2. Kitagruppe im Westend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1. Stadtteilbeiratssitzung in neuer Zusammensetzung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Hessentag</a:t>
            </a:r>
          </a:p>
          <a:p>
            <a:pPr marL="171450" indent="-171450">
              <a:buFontTx/>
              <a:buChar char="-"/>
            </a:pPr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34" name="Gerade Verbindung 33"/>
          <p:cNvCxnSpPr/>
          <p:nvPr/>
        </p:nvCxnSpPr>
        <p:spPr>
          <a:xfrm flipV="1">
            <a:off x="5364088" y="3573016"/>
            <a:ext cx="0" cy="22896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5364088" y="4066907"/>
            <a:ext cx="176368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2013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Jugendarbeit integriert in kommunales Angebot der Jugendpflege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Ausscheiden der bisherigen Quartiersmanagerin sowie Dienstantritt neue Quartiersmanagerin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Eröffnung der neuen </a:t>
            </a:r>
            <a:r>
              <a:rPr lang="de-DE" sz="1100" dirty="0" err="1" smtClean="0">
                <a:solidFill>
                  <a:schemeClr val="bg1"/>
                </a:solidFill>
              </a:rPr>
              <a:t>Parkourfläche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6948264" y="1113587"/>
            <a:ext cx="0" cy="20993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6970390" y="899835"/>
            <a:ext cx="17194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2014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Abschlussveranstaltung zum Förderprogramm „Soziale Stadt“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Bezug des umgebauten Gebäudes A1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Auslaufen des Förderprogramms sowie letzter Mittel-abruf</a:t>
            </a:r>
          </a:p>
          <a:p>
            <a:endParaRPr lang="de-DE" sz="1100" dirty="0">
              <a:solidFill>
                <a:schemeClr val="bg1"/>
              </a:solidFill>
            </a:endParaRPr>
          </a:p>
        </p:txBody>
      </p:sp>
      <p:pic>
        <p:nvPicPr>
          <p:cNvPr id="25" name="Picture 2" descr="Logo der Stadt Wetzl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4699"/>
            <a:ext cx="1296144" cy="6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2987824" y="3677830"/>
            <a:ext cx="201622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2011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Projekt „</a:t>
            </a:r>
            <a:r>
              <a:rPr lang="de-DE" sz="1100" dirty="0" err="1" smtClean="0">
                <a:solidFill>
                  <a:schemeClr val="bg1"/>
                </a:solidFill>
              </a:rPr>
              <a:t>Hippy</a:t>
            </a:r>
            <a:r>
              <a:rPr lang="de-DE" sz="1100" dirty="0" smtClean="0">
                <a:solidFill>
                  <a:schemeClr val="bg1"/>
                </a:solidFill>
              </a:rPr>
              <a:t>“ (Sprachförder- und Familien-bildungsangebot findet im Nachbarschaftszentrum statt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Anbau Freizeithalle Westend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Herr </a:t>
            </a:r>
            <a:r>
              <a:rPr lang="de-DE" sz="1100" dirty="0" err="1" smtClean="0">
                <a:solidFill>
                  <a:schemeClr val="bg1"/>
                </a:solidFill>
              </a:rPr>
              <a:t>Buschkowsky</a:t>
            </a:r>
            <a:r>
              <a:rPr lang="de-DE" sz="1100" dirty="0" smtClean="0">
                <a:solidFill>
                  <a:schemeClr val="bg1"/>
                </a:solidFill>
              </a:rPr>
              <a:t> (Bezirksbürgermeister Neukölln) besucht das Wetzlarer Westend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Schlüsselübergabe zum Anbau der Freizeithalle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Anliegerversammlung Baufeld Nord-West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38" name="Gerade Verbindung 37"/>
          <p:cNvCxnSpPr/>
          <p:nvPr/>
        </p:nvCxnSpPr>
        <p:spPr>
          <a:xfrm flipH="1" flipV="1">
            <a:off x="7236296" y="3573016"/>
            <a:ext cx="8756" cy="2088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7245052" y="3645024"/>
            <a:ext cx="171943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2015 und darüber hinaus</a:t>
            </a:r>
            <a:endParaRPr lang="de-DE" sz="11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Zur Sicherung des bisher erreichten Entwicklungsstandes und zur Unterstützung der nächsten Schritte und der Stadt-entwicklung arbeitet die Stadt weiterhin mit dem Quartiers-management zusammen</a:t>
            </a:r>
          </a:p>
          <a:p>
            <a:pPr marL="171450" indent="-171450">
              <a:buFontTx/>
              <a:buChar char="-"/>
            </a:pPr>
            <a:endParaRPr lang="de-DE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Bildschirmpräsentation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Knetsch, Lukas Benedikt</dc:creator>
  <cp:lastModifiedBy>Knetsch, Lukas Benedikt</cp:lastModifiedBy>
  <cp:revision>25</cp:revision>
  <dcterms:created xsi:type="dcterms:W3CDTF">2016-02-16T09:53:54Z</dcterms:created>
  <dcterms:modified xsi:type="dcterms:W3CDTF">2016-05-12T07:37:08Z</dcterms:modified>
</cp:coreProperties>
</file>